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57" r:id="rId8"/>
    <p:sldId id="259" r:id="rId9"/>
    <p:sldId id="258" r:id="rId10"/>
    <p:sldId id="260" r:id="rId11"/>
    <p:sldId id="261" r:id="rId12"/>
    <p:sldId id="263" r:id="rId13"/>
    <p:sldId id="262" r:id="rId14"/>
    <p:sldId id="264" r:id="rId15"/>
    <p:sldId id="265" r:id="rId16"/>
    <p:sldId id="266" r:id="rId17"/>
    <p:sldId id="267" r:id="rId18"/>
    <p:sldId id="268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53BBBB-468C-4CAF-8A99-DCD8FACB56DC}" v="93" dt="2025-05-29T15:12:04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2D53BBBB-468C-4CAF-8A99-DCD8FACB56DC}"/>
    <pc:docChg chg="undo custSel addSld delSld modSld sldOrd modMainMaster">
      <pc:chgData name="Ellsworth, Tricia" userId="01d6a956-2361-406b-8257-931c99b3a1b5" providerId="ADAL" clId="{2D53BBBB-468C-4CAF-8A99-DCD8FACB56DC}" dt="2025-05-29T15:12:04.241" v="1659"/>
      <pc:docMkLst>
        <pc:docMk/>
      </pc:docMkLst>
      <pc:sldChg chg="addSp delSp modSp mod modClrScheme modAnim chgLayout">
        <pc:chgData name="Ellsworth, Tricia" userId="01d6a956-2361-406b-8257-931c99b3a1b5" providerId="ADAL" clId="{2D53BBBB-468C-4CAF-8A99-DCD8FACB56DC}" dt="2025-05-29T15:11:27.632" v="1633"/>
        <pc:sldMkLst>
          <pc:docMk/>
          <pc:sldMk cId="2953746648" sldId="256"/>
        </pc:sldMkLst>
        <pc:spChg chg="del mod ord">
          <ac:chgData name="Ellsworth, Tricia" userId="01d6a956-2361-406b-8257-931c99b3a1b5" providerId="ADAL" clId="{2D53BBBB-468C-4CAF-8A99-DCD8FACB56DC}" dt="2025-05-29T12:56:32.261" v="19" actId="700"/>
          <ac:spMkLst>
            <pc:docMk/>
            <pc:sldMk cId="2953746648" sldId="256"/>
            <ac:spMk id="6" creationId="{CC81C6E9-FB12-ECF8-9929-DF3E295C7783}"/>
          </ac:spMkLst>
        </pc:spChg>
        <pc:spChg chg="mod ord">
          <ac:chgData name="Ellsworth, Tricia" userId="01d6a956-2361-406b-8257-931c99b3a1b5" providerId="ADAL" clId="{2D53BBBB-468C-4CAF-8A99-DCD8FACB56DC}" dt="2025-05-29T14:57:28.456" v="998"/>
          <ac:spMkLst>
            <pc:docMk/>
            <pc:sldMk cId="2953746648" sldId="256"/>
            <ac:spMk id="7" creationId="{C9072CFF-97F4-9E2E-4C3C-75357C137E4C}"/>
          </ac:spMkLst>
        </pc:spChg>
        <pc:spChg chg="add mod ord">
          <ac:chgData name="Ellsworth, Tricia" userId="01d6a956-2361-406b-8257-931c99b3a1b5" providerId="ADAL" clId="{2D53BBBB-468C-4CAF-8A99-DCD8FACB56DC}" dt="2025-05-29T15:10:44.321" v="1630" actId="113"/>
          <ac:spMkLst>
            <pc:docMk/>
            <pc:sldMk cId="2953746648" sldId="256"/>
            <ac:spMk id="8" creationId="{82C8D3CA-70FE-22D9-B0BE-9108C2ADD1C2}"/>
          </ac:spMkLst>
        </pc:spChg>
        <pc:picChg chg="add mod">
          <ac:chgData name="Ellsworth, Tricia" userId="01d6a956-2361-406b-8257-931c99b3a1b5" providerId="ADAL" clId="{2D53BBBB-468C-4CAF-8A99-DCD8FACB56DC}" dt="2025-05-29T15:11:19.920" v="1632" actId="1076"/>
          <ac:picMkLst>
            <pc:docMk/>
            <pc:sldMk cId="2953746648" sldId="256"/>
            <ac:picMk id="2" creationId="{E223332C-59F5-8A8E-6615-74BDCEC5BBC4}"/>
          </ac:picMkLst>
        </pc:picChg>
      </pc:sldChg>
      <pc:sldChg chg="addSp modSp mod ord modAnim">
        <pc:chgData name="Ellsworth, Tricia" userId="01d6a956-2361-406b-8257-931c99b3a1b5" providerId="ADAL" clId="{2D53BBBB-468C-4CAF-8A99-DCD8FACB56DC}" dt="2025-05-29T15:11:43.306" v="1641"/>
        <pc:sldMkLst>
          <pc:docMk/>
          <pc:sldMk cId="3413045546" sldId="257"/>
        </pc:sldMkLst>
        <pc:spChg chg="mod">
          <ac:chgData name="Ellsworth, Tricia" userId="01d6a956-2361-406b-8257-931c99b3a1b5" providerId="ADAL" clId="{2D53BBBB-468C-4CAF-8A99-DCD8FACB56DC}" dt="2025-05-29T15:05:43.694" v="1556" actId="1076"/>
          <ac:spMkLst>
            <pc:docMk/>
            <pc:sldMk cId="3413045546" sldId="257"/>
            <ac:spMk id="2" creationId="{7F5B9CA8-9CAC-186B-0EE8-F4EEFFBC7FF5}"/>
          </ac:spMkLst>
        </pc:spChg>
        <pc:spChg chg="mod">
          <ac:chgData name="Ellsworth, Tricia" userId="01d6a956-2361-406b-8257-931c99b3a1b5" providerId="ADAL" clId="{2D53BBBB-468C-4CAF-8A99-DCD8FACB56DC}" dt="2025-05-29T15:06:01.582" v="1563" actId="27636"/>
          <ac:spMkLst>
            <pc:docMk/>
            <pc:sldMk cId="3413045546" sldId="257"/>
            <ac:spMk id="3" creationId="{38D19EA7-8AF0-2741-917F-A40DFD801D56}"/>
          </ac:spMkLst>
        </pc:spChg>
        <pc:graphicFrameChg chg="add mod">
          <ac:chgData name="Ellsworth, Tricia" userId="01d6a956-2361-406b-8257-931c99b3a1b5" providerId="ADAL" clId="{2D53BBBB-468C-4CAF-8A99-DCD8FACB56DC}" dt="2025-05-29T14:46:22.776" v="901"/>
          <ac:graphicFrameMkLst>
            <pc:docMk/>
            <pc:sldMk cId="3413045546" sldId="257"/>
            <ac:graphicFrameMk id="4" creationId="{99F8885D-5806-EA69-71A2-0462FBC0C273}"/>
          </ac:graphicFrameMkLst>
        </pc:graphicFrameChg>
        <pc:graphicFrameChg chg="add mod">
          <ac:chgData name="Ellsworth, Tricia" userId="01d6a956-2361-406b-8257-931c99b3a1b5" providerId="ADAL" clId="{2D53BBBB-468C-4CAF-8A99-DCD8FACB56DC}" dt="2025-05-29T14:46:29.960" v="904"/>
          <ac:graphicFrameMkLst>
            <pc:docMk/>
            <pc:sldMk cId="3413045546" sldId="257"/>
            <ac:graphicFrameMk id="5" creationId="{882B5406-3088-1305-47B9-6AD9772D5F10}"/>
          </ac:graphicFrameMkLst>
        </pc:graphicFrameChg>
        <pc:graphicFrameChg chg="add mod">
          <ac:chgData name="Ellsworth, Tricia" userId="01d6a956-2361-406b-8257-931c99b3a1b5" providerId="ADAL" clId="{2D53BBBB-468C-4CAF-8A99-DCD8FACB56DC}" dt="2025-05-29T14:46:35.982" v="905"/>
          <ac:graphicFrameMkLst>
            <pc:docMk/>
            <pc:sldMk cId="3413045546" sldId="257"/>
            <ac:graphicFrameMk id="6" creationId="{AEC06AC5-CECC-7AAF-CDE4-A497AEE31FBE}"/>
          </ac:graphicFrameMkLst>
        </pc:graphicFrameChg>
        <pc:graphicFrameChg chg="add mod">
          <ac:chgData name="Ellsworth, Tricia" userId="01d6a956-2361-406b-8257-931c99b3a1b5" providerId="ADAL" clId="{2D53BBBB-468C-4CAF-8A99-DCD8FACB56DC}" dt="2025-05-29T14:47:30.514" v="918"/>
          <ac:graphicFrameMkLst>
            <pc:docMk/>
            <pc:sldMk cId="3413045546" sldId="257"/>
            <ac:graphicFrameMk id="7" creationId="{89E00A9F-FD0C-72B9-5DF5-4DBFD5661B50}"/>
          </ac:graphicFrameMkLst>
        </pc:graphicFrameChg>
        <pc:picChg chg="add mod">
          <ac:chgData name="Ellsworth, Tricia" userId="01d6a956-2361-406b-8257-931c99b3a1b5" providerId="ADAL" clId="{2D53BBBB-468C-4CAF-8A99-DCD8FACB56DC}" dt="2025-05-29T15:11:43.306" v="1641"/>
          <ac:picMkLst>
            <pc:docMk/>
            <pc:sldMk cId="3413045546" sldId="257"/>
            <ac:picMk id="8" creationId="{F831D12A-A800-A883-FF1D-F3D3381C12E0}"/>
          </ac:picMkLst>
        </pc:picChg>
      </pc:sldChg>
      <pc:sldChg chg="addSp modSp mod modAnim">
        <pc:chgData name="Ellsworth, Tricia" userId="01d6a956-2361-406b-8257-931c99b3a1b5" providerId="ADAL" clId="{2D53BBBB-468C-4CAF-8A99-DCD8FACB56DC}" dt="2025-05-29T15:11:45.341" v="1643"/>
        <pc:sldMkLst>
          <pc:docMk/>
          <pc:sldMk cId="1534614503" sldId="258"/>
        </pc:sldMkLst>
        <pc:spChg chg="mod">
          <ac:chgData name="Ellsworth, Tricia" userId="01d6a956-2361-406b-8257-931c99b3a1b5" providerId="ADAL" clId="{2D53BBBB-468C-4CAF-8A99-DCD8FACB56DC}" dt="2025-05-29T15:06:25.954" v="1567" actId="27636"/>
          <ac:spMkLst>
            <pc:docMk/>
            <pc:sldMk cId="1534614503" sldId="258"/>
            <ac:spMk id="2" creationId="{98AF3A61-582A-47F1-C6B4-7F0C92039297}"/>
          </ac:spMkLst>
        </pc:spChg>
        <pc:spChg chg="mod">
          <ac:chgData name="Ellsworth, Tricia" userId="01d6a956-2361-406b-8257-931c99b3a1b5" providerId="ADAL" clId="{2D53BBBB-468C-4CAF-8A99-DCD8FACB56DC}" dt="2025-05-29T14:59:06.937" v="1076" actId="20577"/>
          <ac:spMkLst>
            <pc:docMk/>
            <pc:sldMk cId="1534614503" sldId="258"/>
            <ac:spMk id="3" creationId="{C518814C-D926-1181-9CC4-B08588196E1D}"/>
          </ac:spMkLst>
        </pc:spChg>
        <pc:picChg chg="add mod">
          <ac:chgData name="Ellsworth, Tricia" userId="01d6a956-2361-406b-8257-931c99b3a1b5" providerId="ADAL" clId="{2D53BBBB-468C-4CAF-8A99-DCD8FACB56DC}" dt="2025-05-29T15:11:45.341" v="1643"/>
          <ac:picMkLst>
            <pc:docMk/>
            <pc:sldMk cId="1534614503" sldId="258"/>
            <ac:picMk id="4" creationId="{CB51ADAA-977D-ADB3-1DBD-341D40FF2388}"/>
          </ac:picMkLst>
        </pc:picChg>
      </pc:sldChg>
      <pc:sldChg chg="addSp modSp mod ord modAnim">
        <pc:chgData name="Ellsworth, Tricia" userId="01d6a956-2361-406b-8257-931c99b3a1b5" providerId="ADAL" clId="{2D53BBBB-468C-4CAF-8A99-DCD8FACB56DC}" dt="2025-05-29T15:11:43.984" v="1642"/>
        <pc:sldMkLst>
          <pc:docMk/>
          <pc:sldMk cId="1380499823" sldId="259"/>
        </pc:sldMkLst>
        <pc:spChg chg="mod">
          <ac:chgData name="Ellsworth, Tricia" userId="01d6a956-2361-406b-8257-931c99b3a1b5" providerId="ADAL" clId="{2D53BBBB-468C-4CAF-8A99-DCD8FACB56DC}" dt="2025-05-29T15:06:29.129" v="1568" actId="14100"/>
          <ac:spMkLst>
            <pc:docMk/>
            <pc:sldMk cId="1380499823" sldId="259"/>
            <ac:spMk id="2" creationId="{D91A4D22-026D-3CB4-9DEA-35FAAFDFDC25}"/>
          </ac:spMkLst>
        </pc:spChg>
        <pc:spChg chg="mod">
          <ac:chgData name="Ellsworth, Tricia" userId="01d6a956-2361-406b-8257-931c99b3a1b5" providerId="ADAL" clId="{2D53BBBB-468C-4CAF-8A99-DCD8FACB56DC}" dt="2025-05-29T14:58:45.220" v="1052" actId="20577"/>
          <ac:spMkLst>
            <pc:docMk/>
            <pc:sldMk cId="1380499823" sldId="259"/>
            <ac:spMk id="3" creationId="{C8FF18AA-AD96-AF6C-52E3-E0B90B2B3451}"/>
          </ac:spMkLst>
        </pc:spChg>
        <pc:picChg chg="add mod">
          <ac:chgData name="Ellsworth, Tricia" userId="01d6a956-2361-406b-8257-931c99b3a1b5" providerId="ADAL" clId="{2D53BBBB-468C-4CAF-8A99-DCD8FACB56DC}" dt="2025-05-29T15:11:43.984" v="1642"/>
          <ac:picMkLst>
            <pc:docMk/>
            <pc:sldMk cId="1380499823" sldId="259"/>
            <ac:picMk id="4" creationId="{693471F2-DF41-04A4-62C0-3F55EF89823A}"/>
          </ac:picMkLst>
        </pc:picChg>
      </pc:sldChg>
      <pc:sldChg chg="addSp modSp mod modAnim">
        <pc:chgData name="Ellsworth, Tricia" userId="01d6a956-2361-406b-8257-931c99b3a1b5" providerId="ADAL" clId="{2D53BBBB-468C-4CAF-8A99-DCD8FACB56DC}" dt="2025-05-29T15:11:46.174" v="1644"/>
        <pc:sldMkLst>
          <pc:docMk/>
          <pc:sldMk cId="3946979723" sldId="260"/>
        </pc:sldMkLst>
        <pc:spChg chg="mod">
          <ac:chgData name="Ellsworth, Tricia" userId="01d6a956-2361-406b-8257-931c99b3a1b5" providerId="ADAL" clId="{2D53BBBB-468C-4CAF-8A99-DCD8FACB56DC}" dt="2025-05-29T15:07:29.222" v="1583" actId="404"/>
          <ac:spMkLst>
            <pc:docMk/>
            <pc:sldMk cId="3946979723" sldId="260"/>
            <ac:spMk id="2" creationId="{983EF93B-DE62-A1DF-4F2E-42182FD492E2}"/>
          </ac:spMkLst>
        </pc:spChg>
        <pc:spChg chg="mod">
          <ac:chgData name="Ellsworth, Tricia" userId="01d6a956-2361-406b-8257-931c99b3a1b5" providerId="ADAL" clId="{2D53BBBB-468C-4CAF-8A99-DCD8FACB56DC}" dt="2025-05-29T15:07:11.568" v="1576" actId="1076"/>
          <ac:spMkLst>
            <pc:docMk/>
            <pc:sldMk cId="3946979723" sldId="260"/>
            <ac:spMk id="3" creationId="{813F4C65-5AAB-B03F-3F6B-488182E7C624}"/>
          </ac:spMkLst>
        </pc:spChg>
        <pc:picChg chg="add mod">
          <ac:chgData name="Ellsworth, Tricia" userId="01d6a956-2361-406b-8257-931c99b3a1b5" providerId="ADAL" clId="{2D53BBBB-468C-4CAF-8A99-DCD8FACB56DC}" dt="2025-05-29T15:11:46.174" v="1644"/>
          <ac:picMkLst>
            <pc:docMk/>
            <pc:sldMk cId="3946979723" sldId="260"/>
            <ac:picMk id="4" creationId="{AE5507F3-75E2-5AC1-53C1-775011D0AA1B}"/>
          </ac:picMkLst>
        </pc:picChg>
      </pc:sldChg>
      <pc:sldChg chg="addSp modSp mod modAnim">
        <pc:chgData name="Ellsworth, Tricia" userId="01d6a956-2361-406b-8257-931c99b3a1b5" providerId="ADAL" clId="{2D53BBBB-468C-4CAF-8A99-DCD8FACB56DC}" dt="2025-05-29T15:11:47.845" v="1645"/>
        <pc:sldMkLst>
          <pc:docMk/>
          <pc:sldMk cId="2111148683" sldId="261"/>
        </pc:sldMkLst>
        <pc:spChg chg="mod">
          <ac:chgData name="Ellsworth, Tricia" userId="01d6a956-2361-406b-8257-931c99b3a1b5" providerId="ADAL" clId="{2D53BBBB-468C-4CAF-8A99-DCD8FACB56DC}" dt="2025-05-29T15:08:00.584" v="1588" actId="1076"/>
          <ac:spMkLst>
            <pc:docMk/>
            <pc:sldMk cId="2111148683" sldId="261"/>
            <ac:spMk id="2" creationId="{D6CCA619-9EA9-735F-C74A-6D010A470E15}"/>
          </ac:spMkLst>
        </pc:spChg>
        <pc:spChg chg="mod">
          <ac:chgData name="Ellsworth, Tricia" userId="01d6a956-2361-406b-8257-931c99b3a1b5" providerId="ADAL" clId="{2D53BBBB-468C-4CAF-8A99-DCD8FACB56DC}" dt="2025-05-29T15:07:57.371" v="1587" actId="27636"/>
          <ac:spMkLst>
            <pc:docMk/>
            <pc:sldMk cId="2111148683" sldId="261"/>
            <ac:spMk id="3" creationId="{E9CAD3EB-518F-41B8-BE7A-71DEF5CBA705}"/>
          </ac:spMkLst>
        </pc:spChg>
        <pc:picChg chg="add mod">
          <ac:chgData name="Ellsworth, Tricia" userId="01d6a956-2361-406b-8257-931c99b3a1b5" providerId="ADAL" clId="{2D53BBBB-468C-4CAF-8A99-DCD8FACB56DC}" dt="2025-05-29T15:11:47.845" v="1645"/>
          <ac:picMkLst>
            <pc:docMk/>
            <pc:sldMk cId="2111148683" sldId="261"/>
            <ac:picMk id="4" creationId="{E586765F-D442-3905-9EC7-5E43A639513C}"/>
          </ac:picMkLst>
        </pc:picChg>
      </pc:sldChg>
      <pc:sldChg chg="addSp modSp mod modAnim">
        <pc:chgData name="Ellsworth, Tricia" userId="01d6a956-2361-406b-8257-931c99b3a1b5" providerId="ADAL" clId="{2D53BBBB-468C-4CAF-8A99-DCD8FACB56DC}" dt="2025-05-29T15:11:50.348" v="1647"/>
        <pc:sldMkLst>
          <pc:docMk/>
          <pc:sldMk cId="1188102445" sldId="262"/>
        </pc:sldMkLst>
        <pc:spChg chg="mod">
          <ac:chgData name="Ellsworth, Tricia" userId="01d6a956-2361-406b-8257-931c99b3a1b5" providerId="ADAL" clId="{2D53BBBB-468C-4CAF-8A99-DCD8FACB56DC}" dt="2025-05-29T15:09:02.049" v="1602" actId="1076"/>
          <ac:spMkLst>
            <pc:docMk/>
            <pc:sldMk cId="1188102445" sldId="262"/>
            <ac:spMk id="2" creationId="{953AC8B0-17ED-30F4-6260-E322F6FC0403}"/>
          </ac:spMkLst>
        </pc:spChg>
        <pc:spChg chg="mod">
          <ac:chgData name="Ellsworth, Tricia" userId="01d6a956-2361-406b-8257-931c99b3a1b5" providerId="ADAL" clId="{2D53BBBB-468C-4CAF-8A99-DCD8FACB56DC}" dt="2025-05-29T15:08:57.577" v="1601" actId="403"/>
          <ac:spMkLst>
            <pc:docMk/>
            <pc:sldMk cId="1188102445" sldId="262"/>
            <ac:spMk id="3" creationId="{793BB7E5-9216-C41F-FFB2-5F68B3AA9D1F}"/>
          </ac:spMkLst>
        </pc:spChg>
        <pc:picChg chg="add mod">
          <ac:chgData name="Ellsworth, Tricia" userId="01d6a956-2361-406b-8257-931c99b3a1b5" providerId="ADAL" clId="{2D53BBBB-468C-4CAF-8A99-DCD8FACB56DC}" dt="2025-05-29T15:11:50.348" v="1647"/>
          <ac:picMkLst>
            <pc:docMk/>
            <pc:sldMk cId="1188102445" sldId="262"/>
            <ac:picMk id="4" creationId="{7A637F29-14FF-29BB-A972-64DB888B82F1}"/>
          </ac:picMkLst>
        </pc:picChg>
      </pc:sldChg>
      <pc:sldChg chg="addSp modSp mod modAnim">
        <pc:chgData name="Ellsworth, Tricia" userId="01d6a956-2361-406b-8257-931c99b3a1b5" providerId="ADAL" clId="{2D53BBBB-468C-4CAF-8A99-DCD8FACB56DC}" dt="2025-05-29T15:11:48.986" v="1646"/>
        <pc:sldMkLst>
          <pc:docMk/>
          <pc:sldMk cId="205628940" sldId="263"/>
        </pc:sldMkLst>
        <pc:spChg chg="mod">
          <ac:chgData name="Ellsworth, Tricia" userId="01d6a956-2361-406b-8257-931c99b3a1b5" providerId="ADAL" clId="{2D53BBBB-468C-4CAF-8A99-DCD8FACB56DC}" dt="2025-05-29T15:08:37.573" v="1595" actId="1076"/>
          <ac:spMkLst>
            <pc:docMk/>
            <pc:sldMk cId="205628940" sldId="263"/>
            <ac:spMk id="2" creationId="{87CB88AC-137C-C989-AF42-0AB77F15C49A}"/>
          </ac:spMkLst>
        </pc:spChg>
        <pc:spChg chg="mod">
          <ac:chgData name="Ellsworth, Tricia" userId="01d6a956-2361-406b-8257-931c99b3a1b5" providerId="ADAL" clId="{2D53BBBB-468C-4CAF-8A99-DCD8FACB56DC}" dt="2025-05-29T15:08:32.442" v="1594" actId="403"/>
          <ac:spMkLst>
            <pc:docMk/>
            <pc:sldMk cId="205628940" sldId="263"/>
            <ac:spMk id="3" creationId="{2CFD05E2-D811-946A-26A0-833DAE759FEC}"/>
          </ac:spMkLst>
        </pc:spChg>
        <pc:picChg chg="add mod">
          <ac:chgData name="Ellsworth, Tricia" userId="01d6a956-2361-406b-8257-931c99b3a1b5" providerId="ADAL" clId="{2D53BBBB-468C-4CAF-8A99-DCD8FACB56DC}" dt="2025-05-29T15:11:48.986" v="1646"/>
          <ac:picMkLst>
            <pc:docMk/>
            <pc:sldMk cId="205628940" sldId="263"/>
            <ac:picMk id="4" creationId="{945348F5-5D59-1AB9-EE88-751AB58DD7DF}"/>
          </ac:picMkLst>
        </pc:picChg>
      </pc:sldChg>
      <pc:sldChg chg="addSp modSp add mod modAnim">
        <pc:chgData name="Ellsworth, Tricia" userId="01d6a956-2361-406b-8257-931c99b3a1b5" providerId="ADAL" clId="{2D53BBBB-468C-4CAF-8A99-DCD8FACB56DC}" dt="2025-05-29T15:11:51.223" v="1648"/>
        <pc:sldMkLst>
          <pc:docMk/>
          <pc:sldMk cId="1674015254" sldId="264"/>
        </pc:sldMkLst>
        <pc:spChg chg="mod">
          <ac:chgData name="Ellsworth, Tricia" userId="01d6a956-2361-406b-8257-931c99b3a1b5" providerId="ADAL" clId="{2D53BBBB-468C-4CAF-8A99-DCD8FACB56DC}" dt="2025-05-29T15:09:10.968" v="1604" actId="1076"/>
          <ac:spMkLst>
            <pc:docMk/>
            <pc:sldMk cId="1674015254" sldId="264"/>
            <ac:spMk id="2" creationId="{00000000-0000-0000-0000-000000000000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1674015254" sldId="264"/>
            <ac:spMk id="3" creationId="{00000000-0000-0000-0000-000000000000}"/>
          </ac:spMkLst>
        </pc:spChg>
        <pc:picChg chg="add mod">
          <ac:chgData name="Ellsworth, Tricia" userId="01d6a956-2361-406b-8257-931c99b3a1b5" providerId="ADAL" clId="{2D53BBBB-468C-4CAF-8A99-DCD8FACB56DC}" dt="2025-05-29T15:11:51.223" v="1648"/>
          <ac:picMkLst>
            <pc:docMk/>
            <pc:sldMk cId="1674015254" sldId="264"/>
            <ac:picMk id="4" creationId="{27535FC0-E2E9-E9F7-8625-006ACD081665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3003468108" sldId="264"/>
        </pc:sldMkLst>
        <pc:spChg chg="mod">
          <ac:chgData name="Ellsworth, Tricia" userId="01d6a956-2361-406b-8257-931c99b3a1b5" providerId="ADAL" clId="{2D53BBBB-468C-4CAF-8A99-DCD8FACB56DC}" dt="2025-05-29T12:56:24.056" v="18" actId="6549"/>
          <ac:spMkLst>
            <pc:docMk/>
            <pc:sldMk cId="3003468108" sldId="264"/>
            <ac:spMk id="3" creationId="{00000000-0000-0000-0000-000000000000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1:52.519" v="1649"/>
        <pc:sldMkLst>
          <pc:docMk/>
          <pc:sldMk cId="331259980" sldId="265"/>
        </pc:sldMkLst>
        <pc:spChg chg="mod">
          <ac:chgData name="Ellsworth, Tricia" userId="01d6a956-2361-406b-8257-931c99b3a1b5" providerId="ADAL" clId="{2D53BBBB-468C-4CAF-8A99-DCD8FACB56DC}" dt="2025-05-29T15:09:21.242" v="1606" actId="1076"/>
          <ac:spMkLst>
            <pc:docMk/>
            <pc:sldMk cId="331259980" sldId="265"/>
            <ac:spMk id="2" creationId="{00000000-0000-0000-0000-000000000000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331259980" sldId="265"/>
            <ac:spMk id="3" creationId="{00000000-0000-0000-0000-000000000000}"/>
          </ac:spMkLst>
        </pc:spChg>
        <pc:picChg chg="add mod">
          <ac:chgData name="Ellsworth, Tricia" userId="01d6a956-2361-406b-8257-931c99b3a1b5" providerId="ADAL" clId="{2D53BBBB-468C-4CAF-8A99-DCD8FACB56DC}" dt="2025-05-29T15:11:52.519" v="1649"/>
          <ac:picMkLst>
            <pc:docMk/>
            <pc:sldMk cId="331259980" sldId="265"/>
            <ac:picMk id="4" creationId="{3A343645-96F8-208E-855D-E8EC95153EB9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1576026261" sldId="265"/>
        </pc:sldMkLst>
        <pc:spChg chg="mod">
          <ac:chgData name="Ellsworth, Tricia" userId="01d6a956-2361-406b-8257-931c99b3a1b5" providerId="ADAL" clId="{2D53BBBB-468C-4CAF-8A99-DCD8FACB56DC}" dt="2025-05-29T12:56:18.736" v="17" actId="6549"/>
          <ac:spMkLst>
            <pc:docMk/>
            <pc:sldMk cId="1576026261" sldId="265"/>
            <ac:spMk id="3" creationId="{00000000-0000-0000-0000-000000000000}"/>
          </ac:spMkLst>
        </pc:sp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2027681798" sldId="266"/>
        </pc:sldMkLst>
        <pc:spChg chg="mod">
          <ac:chgData name="Ellsworth, Tricia" userId="01d6a956-2361-406b-8257-931c99b3a1b5" providerId="ADAL" clId="{2D53BBBB-468C-4CAF-8A99-DCD8FACB56DC}" dt="2025-05-29T12:56:14.002" v="16" actId="6549"/>
          <ac:spMkLst>
            <pc:docMk/>
            <pc:sldMk cId="2027681798" sldId="266"/>
            <ac:spMk id="3" creationId="{00000000-0000-0000-0000-000000000000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1:53.289" v="1650"/>
        <pc:sldMkLst>
          <pc:docMk/>
          <pc:sldMk cId="3639793397" sldId="266"/>
        </pc:sldMkLst>
        <pc:spChg chg="mod">
          <ac:chgData name="Ellsworth, Tricia" userId="01d6a956-2361-406b-8257-931c99b3a1b5" providerId="ADAL" clId="{2D53BBBB-468C-4CAF-8A99-DCD8FACB56DC}" dt="2025-05-29T15:09:28.009" v="1608" actId="1076"/>
          <ac:spMkLst>
            <pc:docMk/>
            <pc:sldMk cId="3639793397" sldId="266"/>
            <ac:spMk id="2" creationId="{00000000-0000-0000-0000-000000000000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3639793397" sldId="266"/>
            <ac:spMk id="3" creationId="{00000000-0000-0000-0000-000000000000}"/>
          </ac:spMkLst>
        </pc:spChg>
        <pc:picChg chg="add mod">
          <ac:chgData name="Ellsworth, Tricia" userId="01d6a956-2361-406b-8257-931c99b3a1b5" providerId="ADAL" clId="{2D53BBBB-468C-4CAF-8A99-DCD8FACB56DC}" dt="2025-05-29T15:11:53.289" v="1650"/>
          <ac:picMkLst>
            <pc:docMk/>
            <pc:sldMk cId="3639793397" sldId="266"/>
            <ac:picMk id="4" creationId="{3D38C377-ED76-3EBE-1056-3B14AF21107D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1308112263" sldId="267"/>
        </pc:sldMkLst>
        <pc:spChg chg="mod">
          <ac:chgData name="Ellsworth, Tricia" userId="01d6a956-2361-406b-8257-931c99b3a1b5" providerId="ADAL" clId="{2D53BBBB-468C-4CAF-8A99-DCD8FACB56DC}" dt="2025-05-29T12:56:09.979" v="15" actId="6549"/>
          <ac:spMkLst>
            <pc:docMk/>
            <pc:sldMk cId="1308112263" sldId="267"/>
            <ac:spMk id="3" creationId="{00000000-0000-0000-0000-000000000000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1:54.565" v="1651"/>
        <pc:sldMkLst>
          <pc:docMk/>
          <pc:sldMk cId="2860341253" sldId="267"/>
        </pc:sldMkLst>
        <pc:spChg chg="mod">
          <ac:chgData name="Ellsworth, Tricia" userId="01d6a956-2361-406b-8257-931c99b3a1b5" providerId="ADAL" clId="{2D53BBBB-468C-4CAF-8A99-DCD8FACB56DC}" dt="2025-05-29T15:09:33.380" v="1610" actId="1076"/>
          <ac:spMkLst>
            <pc:docMk/>
            <pc:sldMk cId="2860341253" sldId="267"/>
            <ac:spMk id="2" creationId="{00000000-0000-0000-0000-000000000000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2860341253" sldId="267"/>
            <ac:spMk id="3" creationId="{00000000-0000-0000-0000-000000000000}"/>
          </ac:spMkLst>
        </pc:spChg>
        <pc:picChg chg="add mod">
          <ac:chgData name="Ellsworth, Tricia" userId="01d6a956-2361-406b-8257-931c99b3a1b5" providerId="ADAL" clId="{2D53BBBB-468C-4CAF-8A99-DCD8FACB56DC}" dt="2025-05-29T15:11:54.565" v="1651"/>
          <ac:picMkLst>
            <pc:docMk/>
            <pc:sldMk cId="2860341253" sldId="267"/>
            <ac:picMk id="4" creationId="{900ADCF1-F5D1-DB1B-133A-247527F83A2B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704448155" sldId="268"/>
        </pc:sldMkLst>
        <pc:spChg chg="mod">
          <ac:chgData name="Ellsworth, Tricia" userId="01d6a956-2361-406b-8257-931c99b3a1b5" providerId="ADAL" clId="{2D53BBBB-468C-4CAF-8A99-DCD8FACB56DC}" dt="2025-05-29T12:56:07.205" v="14" actId="6549"/>
          <ac:spMkLst>
            <pc:docMk/>
            <pc:sldMk cId="704448155" sldId="268"/>
            <ac:spMk id="3" creationId="{00000000-0000-0000-0000-000000000000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1:55.942" v="1652"/>
        <pc:sldMkLst>
          <pc:docMk/>
          <pc:sldMk cId="2176628954" sldId="268"/>
        </pc:sldMkLst>
        <pc:spChg chg="mod">
          <ac:chgData name="Ellsworth, Tricia" userId="01d6a956-2361-406b-8257-931c99b3a1b5" providerId="ADAL" clId="{2D53BBBB-468C-4CAF-8A99-DCD8FACB56DC}" dt="2025-05-29T15:09:39.477" v="1612" actId="1076"/>
          <ac:spMkLst>
            <pc:docMk/>
            <pc:sldMk cId="2176628954" sldId="268"/>
            <ac:spMk id="2" creationId="{00000000-0000-0000-0000-000000000000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2176628954" sldId="268"/>
            <ac:spMk id="3" creationId="{00000000-0000-0000-0000-000000000000}"/>
          </ac:spMkLst>
        </pc:spChg>
        <pc:picChg chg="add mod">
          <ac:chgData name="Ellsworth, Tricia" userId="01d6a956-2361-406b-8257-931c99b3a1b5" providerId="ADAL" clId="{2D53BBBB-468C-4CAF-8A99-DCD8FACB56DC}" dt="2025-05-29T15:11:55.942" v="1652"/>
          <ac:picMkLst>
            <pc:docMk/>
            <pc:sldMk cId="2176628954" sldId="268"/>
            <ac:picMk id="4" creationId="{A5576D3A-5DE4-CDAE-08A3-47A00932AB19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2040570867" sldId="272"/>
        </pc:sldMkLst>
        <pc:spChg chg="mod">
          <ac:chgData name="Ellsworth, Tricia" userId="01d6a956-2361-406b-8257-931c99b3a1b5" providerId="ADAL" clId="{2D53BBBB-468C-4CAF-8A99-DCD8FACB56DC}" dt="2025-05-29T12:56:03.545" v="13" actId="6549"/>
          <ac:spMkLst>
            <pc:docMk/>
            <pc:sldMk cId="2040570867" sldId="272"/>
            <ac:spMk id="3" creationId="{F3FF8B79-86E5-A8DA-01BB-6A3CA2D8403D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1:56.684" v="1653"/>
        <pc:sldMkLst>
          <pc:docMk/>
          <pc:sldMk cId="4095455974" sldId="272"/>
        </pc:sldMkLst>
        <pc:spChg chg="mod">
          <ac:chgData name="Ellsworth, Tricia" userId="01d6a956-2361-406b-8257-931c99b3a1b5" providerId="ADAL" clId="{2D53BBBB-468C-4CAF-8A99-DCD8FACB56DC}" dt="2025-05-29T15:09:48.024" v="1614" actId="1076"/>
          <ac:spMkLst>
            <pc:docMk/>
            <pc:sldMk cId="4095455974" sldId="272"/>
            <ac:spMk id="2" creationId="{4348EA37-1125-DD00-4AA6-1786F40A6742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4095455974" sldId="272"/>
            <ac:spMk id="3" creationId="{F3FF8B79-86E5-A8DA-01BB-6A3CA2D8403D}"/>
          </ac:spMkLst>
        </pc:spChg>
        <pc:picChg chg="add mod">
          <ac:chgData name="Ellsworth, Tricia" userId="01d6a956-2361-406b-8257-931c99b3a1b5" providerId="ADAL" clId="{2D53BBBB-468C-4CAF-8A99-DCD8FACB56DC}" dt="2025-05-29T15:11:56.684" v="1653"/>
          <ac:picMkLst>
            <pc:docMk/>
            <pc:sldMk cId="4095455974" sldId="272"/>
            <ac:picMk id="4" creationId="{09745677-8FA3-A8A8-F219-81CD96142DA2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1857844977" sldId="273"/>
        </pc:sldMkLst>
        <pc:spChg chg="mod">
          <ac:chgData name="Ellsworth, Tricia" userId="01d6a956-2361-406b-8257-931c99b3a1b5" providerId="ADAL" clId="{2D53BBBB-468C-4CAF-8A99-DCD8FACB56DC}" dt="2025-05-29T12:55:59.405" v="12" actId="6549"/>
          <ac:spMkLst>
            <pc:docMk/>
            <pc:sldMk cId="1857844977" sldId="273"/>
            <ac:spMk id="3" creationId="{A8E66B4A-6C1E-D95B-214B-0FF391CD2FB0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1:58.003" v="1654"/>
        <pc:sldMkLst>
          <pc:docMk/>
          <pc:sldMk cId="2696760679" sldId="273"/>
        </pc:sldMkLst>
        <pc:spChg chg="mod">
          <ac:chgData name="Ellsworth, Tricia" userId="01d6a956-2361-406b-8257-931c99b3a1b5" providerId="ADAL" clId="{2D53BBBB-468C-4CAF-8A99-DCD8FACB56DC}" dt="2025-05-29T15:09:57.398" v="1617" actId="1076"/>
          <ac:spMkLst>
            <pc:docMk/>
            <pc:sldMk cId="2696760679" sldId="273"/>
            <ac:spMk id="2" creationId="{848B4E8D-9DAC-C64C-C5D4-A47343CE0F71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2696760679" sldId="273"/>
            <ac:spMk id="3" creationId="{A8E66B4A-6C1E-D95B-214B-0FF391CD2FB0}"/>
          </ac:spMkLst>
        </pc:spChg>
        <pc:picChg chg="add mod">
          <ac:chgData name="Ellsworth, Tricia" userId="01d6a956-2361-406b-8257-931c99b3a1b5" providerId="ADAL" clId="{2D53BBBB-468C-4CAF-8A99-DCD8FACB56DC}" dt="2025-05-29T15:11:58.003" v="1654"/>
          <ac:picMkLst>
            <pc:docMk/>
            <pc:sldMk cId="2696760679" sldId="273"/>
            <ac:picMk id="4" creationId="{8A0999F9-C4B0-273C-6B10-4BF21B7754F9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3166678786" sldId="274"/>
        </pc:sldMkLst>
        <pc:spChg chg="mod">
          <ac:chgData name="Ellsworth, Tricia" userId="01d6a956-2361-406b-8257-931c99b3a1b5" providerId="ADAL" clId="{2D53BBBB-468C-4CAF-8A99-DCD8FACB56DC}" dt="2025-05-29T12:55:55.764" v="11" actId="6549"/>
          <ac:spMkLst>
            <pc:docMk/>
            <pc:sldMk cId="3166678786" sldId="274"/>
            <ac:spMk id="3" creationId="{43EB80FE-18B9-EE62-124F-4E5CA64CC62B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1:59.250" v="1655"/>
        <pc:sldMkLst>
          <pc:docMk/>
          <pc:sldMk cId="4180541154" sldId="274"/>
        </pc:sldMkLst>
        <pc:spChg chg="mod">
          <ac:chgData name="Ellsworth, Tricia" userId="01d6a956-2361-406b-8257-931c99b3a1b5" providerId="ADAL" clId="{2D53BBBB-468C-4CAF-8A99-DCD8FACB56DC}" dt="2025-05-29T15:10:01.391" v="1619" actId="1076"/>
          <ac:spMkLst>
            <pc:docMk/>
            <pc:sldMk cId="4180541154" sldId="274"/>
            <ac:spMk id="2" creationId="{8D2348DB-7913-1286-1D79-C98D8DA464BC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4180541154" sldId="274"/>
            <ac:spMk id="3" creationId="{43EB80FE-18B9-EE62-124F-4E5CA64CC62B}"/>
          </ac:spMkLst>
        </pc:spChg>
        <pc:picChg chg="add mod">
          <ac:chgData name="Ellsworth, Tricia" userId="01d6a956-2361-406b-8257-931c99b3a1b5" providerId="ADAL" clId="{2D53BBBB-468C-4CAF-8A99-DCD8FACB56DC}" dt="2025-05-29T15:11:59.250" v="1655"/>
          <ac:picMkLst>
            <pc:docMk/>
            <pc:sldMk cId="4180541154" sldId="274"/>
            <ac:picMk id="4" creationId="{9B4A9A6C-4F3D-06EA-2E23-B71B207CB64B}"/>
          </ac:picMkLst>
        </pc:picChg>
      </pc:sldChg>
      <pc:sldChg chg="addSp delSp modSp add mod modAnim">
        <pc:chgData name="Ellsworth, Tricia" userId="01d6a956-2361-406b-8257-931c99b3a1b5" providerId="ADAL" clId="{2D53BBBB-468C-4CAF-8A99-DCD8FACB56DC}" dt="2025-05-29T15:12:00.264" v="1656"/>
        <pc:sldMkLst>
          <pc:docMk/>
          <pc:sldMk cId="1593205132" sldId="275"/>
        </pc:sldMkLst>
        <pc:spChg chg="mod">
          <ac:chgData name="Ellsworth, Tricia" userId="01d6a956-2361-406b-8257-931c99b3a1b5" providerId="ADAL" clId="{2D53BBBB-468C-4CAF-8A99-DCD8FACB56DC}" dt="2025-05-29T15:10:08.720" v="1621" actId="1076"/>
          <ac:spMkLst>
            <pc:docMk/>
            <pc:sldMk cId="1593205132" sldId="275"/>
            <ac:spMk id="2" creationId="{F3389307-7063-6E68-E2B8-B24D8C04BC82}"/>
          </ac:spMkLst>
        </pc:spChg>
        <pc:spChg chg="add del mod">
          <ac:chgData name="Ellsworth, Tricia" userId="01d6a956-2361-406b-8257-931c99b3a1b5" providerId="ADAL" clId="{2D53BBBB-468C-4CAF-8A99-DCD8FACB56DC}" dt="2025-05-29T14:57:28.456" v="998"/>
          <ac:spMkLst>
            <pc:docMk/>
            <pc:sldMk cId="1593205132" sldId="275"/>
            <ac:spMk id="3" creationId="{073E58FB-FBE0-9F9F-0ED5-06CE19B36429}"/>
          </ac:spMkLst>
        </pc:spChg>
        <pc:graphicFrameChg chg="add mod">
          <ac:chgData name="Ellsworth, Tricia" userId="01d6a956-2361-406b-8257-931c99b3a1b5" providerId="ADAL" clId="{2D53BBBB-468C-4CAF-8A99-DCD8FACB56DC}" dt="2025-05-29T14:50:27.684" v="944"/>
          <ac:graphicFrameMkLst>
            <pc:docMk/>
            <pc:sldMk cId="1593205132" sldId="275"/>
            <ac:graphicFrameMk id="4" creationId="{9482413F-BF5F-C5FB-4EBD-100A7AB35DDC}"/>
          </ac:graphicFrameMkLst>
        </pc:graphicFrameChg>
        <pc:picChg chg="add mod">
          <ac:chgData name="Ellsworth, Tricia" userId="01d6a956-2361-406b-8257-931c99b3a1b5" providerId="ADAL" clId="{2D53BBBB-468C-4CAF-8A99-DCD8FACB56DC}" dt="2025-05-29T15:12:00.264" v="1656"/>
          <ac:picMkLst>
            <pc:docMk/>
            <pc:sldMk cId="1593205132" sldId="275"/>
            <ac:picMk id="5" creationId="{6996435A-A0D8-7562-7260-2DBD37628C03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2220203862" sldId="275"/>
        </pc:sldMkLst>
        <pc:spChg chg="mod">
          <ac:chgData name="Ellsworth, Tricia" userId="01d6a956-2361-406b-8257-931c99b3a1b5" providerId="ADAL" clId="{2D53BBBB-468C-4CAF-8A99-DCD8FACB56DC}" dt="2025-05-29T12:55:51.562" v="10" actId="6549"/>
          <ac:spMkLst>
            <pc:docMk/>
            <pc:sldMk cId="2220203862" sldId="275"/>
            <ac:spMk id="3" creationId="{073E58FB-FBE0-9F9F-0ED5-06CE19B36429}"/>
          </ac:spMkLst>
        </pc:sp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93121963" sldId="276"/>
        </pc:sldMkLst>
        <pc:spChg chg="mod">
          <ac:chgData name="Ellsworth, Tricia" userId="01d6a956-2361-406b-8257-931c99b3a1b5" providerId="ADAL" clId="{2D53BBBB-468C-4CAF-8A99-DCD8FACB56DC}" dt="2025-05-29T12:55:47.910" v="9" actId="6549"/>
          <ac:spMkLst>
            <pc:docMk/>
            <pc:sldMk cId="93121963" sldId="276"/>
            <ac:spMk id="3" creationId="{FE9A86AE-2368-53D7-536F-9CC9F9D9FC70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2:01.686" v="1657"/>
        <pc:sldMkLst>
          <pc:docMk/>
          <pc:sldMk cId="3420418145" sldId="276"/>
        </pc:sldMkLst>
        <pc:spChg chg="mod">
          <ac:chgData name="Ellsworth, Tricia" userId="01d6a956-2361-406b-8257-931c99b3a1b5" providerId="ADAL" clId="{2D53BBBB-468C-4CAF-8A99-DCD8FACB56DC}" dt="2025-05-29T15:10:13.892" v="1623" actId="1076"/>
          <ac:spMkLst>
            <pc:docMk/>
            <pc:sldMk cId="3420418145" sldId="276"/>
            <ac:spMk id="2" creationId="{E5791367-F383-77CC-6CF5-E5E2B52E1F00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3420418145" sldId="276"/>
            <ac:spMk id="3" creationId="{FE9A86AE-2368-53D7-536F-9CC9F9D9FC70}"/>
          </ac:spMkLst>
        </pc:spChg>
        <pc:picChg chg="add mod">
          <ac:chgData name="Ellsworth, Tricia" userId="01d6a956-2361-406b-8257-931c99b3a1b5" providerId="ADAL" clId="{2D53BBBB-468C-4CAF-8A99-DCD8FACB56DC}" dt="2025-05-29T15:12:01.686" v="1657"/>
          <ac:picMkLst>
            <pc:docMk/>
            <pc:sldMk cId="3420418145" sldId="276"/>
            <ac:picMk id="4" creationId="{7E911781-C386-2436-C47A-308DC8A0D035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476307234" sldId="277"/>
        </pc:sldMkLst>
        <pc:spChg chg="mod">
          <ac:chgData name="Ellsworth, Tricia" userId="01d6a956-2361-406b-8257-931c99b3a1b5" providerId="ADAL" clId="{2D53BBBB-468C-4CAF-8A99-DCD8FACB56DC}" dt="2025-05-29T12:55:44.965" v="8" actId="6549"/>
          <ac:spMkLst>
            <pc:docMk/>
            <pc:sldMk cId="476307234" sldId="277"/>
            <ac:spMk id="3" creationId="{89455BC8-B9F3-6308-8638-5C6B2AC20668}"/>
          </ac:spMkLst>
        </pc:spChg>
      </pc:sldChg>
      <pc:sldChg chg="addSp modSp add mod modAnim">
        <pc:chgData name="Ellsworth, Tricia" userId="01d6a956-2361-406b-8257-931c99b3a1b5" providerId="ADAL" clId="{2D53BBBB-468C-4CAF-8A99-DCD8FACB56DC}" dt="2025-05-29T15:12:03.007" v="1658"/>
        <pc:sldMkLst>
          <pc:docMk/>
          <pc:sldMk cId="3111634797" sldId="277"/>
        </pc:sldMkLst>
        <pc:spChg chg="mod">
          <ac:chgData name="Ellsworth, Tricia" userId="01d6a956-2361-406b-8257-931c99b3a1b5" providerId="ADAL" clId="{2D53BBBB-468C-4CAF-8A99-DCD8FACB56DC}" dt="2025-05-29T15:10:19.872" v="1625" actId="1076"/>
          <ac:spMkLst>
            <pc:docMk/>
            <pc:sldMk cId="3111634797" sldId="277"/>
            <ac:spMk id="2" creationId="{4964E041-D176-2DB0-77A2-577D8723DBFD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3111634797" sldId="277"/>
            <ac:spMk id="3" creationId="{89455BC8-B9F3-6308-8638-5C6B2AC20668}"/>
          </ac:spMkLst>
        </pc:spChg>
        <pc:picChg chg="add mod">
          <ac:chgData name="Ellsworth, Tricia" userId="01d6a956-2361-406b-8257-931c99b3a1b5" providerId="ADAL" clId="{2D53BBBB-468C-4CAF-8A99-DCD8FACB56DC}" dt="2025-05-29T15:12:03.007" v="1658"/>
          <ac:picMkLst>
            <pc:docMk/>
            <pc:sldMk cId="3111634797" sldId="277"/>
            <ac:picMk id="4" creationId="{25383215-177A-3C64-C22B-05E0F25681E7}"/>
          </ac:picMkLst>
        </pc:picChg>
      </pc:sldChg>
      <pc:sldChg chg="modSp add del mod">
        <pc:chgData name="Ellsworth, Tricia" userId="01d6a956-2361-406b-8257-931c99b3a1b5" providerId="ADAL" clId="{2D53BBBB-468C-4CAF-8A99-DCD8FACB56DC}" dt="2025-05-29T14:01:53.197" v="100" actId="2696"/>
        <pc:sldMkLst>
          <pc:docMk/>
          <pc:sldMk cId="711174790" sldId="278"/>
        </pc:sldMkLst>
        <pc:spChg chg="mod">
          <ac:chgData name="Ellsworth, Tricia" userId="01d6a956-2361-406b-8257-931c99b3a1b5" providerId="ADAL" clId="{2D53BBBB-468C-4CAF-8A99-DCD8FACB56DC}" dt="2025-05-29T12:55:41.263" v="7" actId="6549"/>
          <ac:spMkLst>
            <pc:docMk/>
            <pc:sldMk cId="711174790" sldId="278"/>
            <ac:spMk id="3" creationId="{00000000-0000-0000-0000-000000000000}"/>
          </ac:spMkLst>
        </pc:spChg>
      </pc:sldChg>
      <pc:sldChg chg="addSp delSp modSp add mod modAnim">
        <pc:chgData name="Ellsworth, Tricia" userId="01d6a956-2361-406b-8257-931c99b3a1b5" providerId="ADAL" clId="{2D53BBBB-468C-4CAF-8A99-DCD8FACB56DC}" dt="2025-05-29T15:12:04.241" v="1659"/>
        <pc:sldMkLst>
          <pc:docMk/>
          <pc:sldMk cId="3638316007" sldId="278"/>
        </pc:sldMkLst>
        <pc:spChg chg="mod">
          <ac:chgData name="Ellsworth, Tricia" userId="01d6a956-2361-406b-8257-931c99b3a1b5" providerId="ADAL" clId="{2D53BBBB-468C-4CAF-8A99-DCD8FACB56DC}" dt="2025-05-29T15:10:26.917" v="1627" actId="1076"/>
          <ac:spMkLst>
            <pc:docMk/>
            <pc:sldMk cId="3638316007" sldId="278"/>
            <ac:spMk id="2" creationId="{00000000-0000-0000-0000-000000000000}"/>
          </ac:spMkLst>
        </pc:spChg>
        <pc:spChg chg="add del mod">
          <ac:chgData name="Ellsworth, Tricia" userId="01d6a956-2361-406b-8257-931c99b3a1b5" providerId="ADAL" clId="{2D53BBBB-468C-4CAF-8A99-DCD8FACB56DC}" dt="2025-05-29T14:57:28.456" v="998"/>
          <ac:spMkLst>
            <pc:docMk/>
            <pc:sldMk cId="3638316007" sldId="278"/>
            <ac:spMk id="3" creationId="{00000000-0000-0000-0000-000000000000}"/>
          </ac:spMkLst>
        </pc:spChg>
        <pc:graphicFrameChg chg="add mod">
          <ac:chgData name="Ellsworth, Tricia" userId="01d6a956-2361-406b-8257-931c99b3a1b5" providerId="ADAL" clId="{2D53BBBB-468C-4CAF-8A99-DCD8FACB56DC}" dt="2025-05-29T14:56:10.209" v="970"/>
          <ac:graphicFrameMkLst>
            <pc:docMk/>
            <pc:sldMk cId="3638316007" sldId="278"/>
            <ac:graphicFrameMk id="4" creationId="{1C9AE80F-F1C5-66C6-6B8C-2C188EE86909}"/>
          </ac:graphicFrameMkLst>
        </pc:graphicFrameChg>
        <pc:picChg chg="add mod">
          <ac:chgData name="Ellsworth, Tricia" userId="01d6a956-2361-406b-8257-931c99b3a1b5" providerId="ADAL" clId="{2D53BBBB-468C-4CAF-8A99-DCD8FACB56DC}" dt="2025-05-29T15:12:04.241" v="1659"/>
          <ac:picMkLst>
            <pc:docMk/>
            <pc:sldMk cId="3638316007" sldId="278"/>
            <ac:picMk id="5" creationId="{889781B9-A6BD-60B2-5E12-53BD5F9020D7}"/>
          </ac:picMkLst>
        </pc:picChg>
      </pc:sldChg>
      <pc:sldChg chg="addSp modSp new mod modAnim">
        <pc:chgData name="Ellsworth, Tricia" userId="01d6a956-2361-406b-8257-931c99b3a1b5" providerId="ADAL" clId="{2D53BBBB-468C-4CAF-8A99-DCD8FACB56DC}" dt="2025-05-29T15:11:35.533" v="1636" actId="14100"/>
        <pc:sldMkLst>
          <pc:docMk/>
          <pc:sldMk cId="3776327277" sldId="279"/>
        </pc:sldMkLst>
        <pc:spChg chg="mod">
          <ac:chgData name="Ellsworth, Tricia" userId="01d6a956-2361-406b-8257-931c99b3a1b5" providerId="ADAL" clId="{2D53BBBB-468C-4CAF-8A99-DCD8FACB56DC}" dt="2025-05-29T15:04:57.682" v="1546" actId="20577"/>
          <ac:spMkLst>
            <pc:docMk/>
            <pc:sldMk cId="3776327277" sldId="279"/>
            <ac:spMk id="2" creationId="{FFFC2F85-4C51-8D0C-EC25-718DED55BDBF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3776327277" sldId="279"/>
            <ac:spMk id="3" creationId="{DBF2C84B-3F16-5302-F5D7-F3C0DD17304A}"/>
          </ac:spMkLst>
        </pc:spChg>
        <pc:picChg chg="add mod">
          <ac:chgData name="Ellsworth, Tricia" userId="01d6a956-2361-406b-8257-931c99b3a1b5" providerId="ADAL" clId="{2D53BBBB-468C-4CAF-8A99-DCD8FACB56DC}" dt="2025-05-29T15:11:35.533" v="1636" actId="14100"/>
          <ac:picMkLst>
            <pc:docMk/>
            <pc:sldMk cId="3776327277" sldId="279"/>
            <ac:picMk id="4" creationId="{247208AA-B25D-1A5A-C40D-91779B6920A2}"/>
          </ac:picMkLst>
        </pc:picChg>
      </pc:sldChg>
      <pc:sldChg chg="addSp modSp new mod modAnim">
        <pc:chgData name="Ellsworth, Tricia" userId="01d6a956-2361-406b-8257-931c99b3a1b5" providerId="ADAL" clId="{2D53BBBB-468C-4CAF-8A99-DCD8FACB56DC}" dt="2025-05-29T15:11:38.988" v="1637"/>
        <pc:sldMkLst>
          <pc:docMk/>
          <pc:sldMk cId="2885908052" sldId="280"/>
        </pc:sldMkLst>
        <pc:spChg chg="mod">
          <ac:chgData name="Ellsworth, Tricia" userId="01d6a956-2361-406b-8257-931c99b3a1b5" providerId="ADAL" clId="{2D53BBBB-468C-4CAF-8A99-DCD8FACB56DC}" dt="2025-05-29T15:05:09.756" v="1548" actId="14100"/>
          <ac:spMkLst>
            <pc:docMk/>
            <pc:sldMk cId="2885908052" sldId="280"/>
            <ac:spMk id="2" creationId="{81D33B5E-D72D-3B41-B79E-2B3320CE1E46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2885908052" sldId="280"/>
            <ac:spMk id="3" creationId="{B58A024A-BB2F-1241-1A4F-67BEB7140BCE}"/>
          </ac:spMkLst>
        </pc:spChg>
        <pc:picChg chg="add mod">
          <ac:chgData name="Ellsworth, Tricia" userId="01d6a956-2361-406b-8257-931c99b3a1b5" providerId="ADAL" clId="{2D53BBBB-468C-4CAF-8A99-DCD8FACB56DC}" dt="2025-05-29T15:11:38.988" v="1637"/>
          <ac:picMkLst>
            <pc:docMk/>
            <pc:sldMk cId="2885908052" sldId="280"/>
            <ac:picMk id="4" creationId="{9FE5B322-0D89-D4D4-958F-6B8404DB62F0}"/>
          </ac:picMkLst>
        </pc:picChg>
      </pc:sldChg>
      <pc:sldChg chg="addSp modSp new mod modAnim">
        <pc:chgData name="Ellsworth, Tricia" userId="01d6a956-2361-406b-8257-931c99b3a1b5" providerId="ADAL" clId="{2D53BBBB-468C-4CAF-8A99-DCD8FACB56DC}" dt="2025-05-29T15:11:40.017" v="1638"/>
        <pc:sldMkLst>
          <pc:docMk/>
          <pc:sldMk cId="2797642428" sldId="281"/>
        </pc:sldMkLst>
        <pc:spChg chg="mod">
          <ac:chgData name="Ellsworth, Tricia" userId="01d6a956-2361-406b-8257-931c99b3a1b5" providerId="ADAL" clId="{2D53BBBB-468C-4CAF-8A99-DCD8FACB56DC}" dt="2025-05-29T15:05:15.336" v="1550" actId="14100"/>
          <ac:spMkLst>
            <pc:docMk/>
            <pc:sldMk cId="2797642428" sldId="281"/>
            <ac:spMk id="2" creationId="{03239119-42D4-0C7C-0BFB-69D9DDB9561B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2797642428" sldId="281"/>
            <ac:spMk id="3" creationId="{88748463-B998-F5FD-475D-89BE3997B06A}"/>
          </ac:spMkLst>
        </pc:spChg>
        <pc:picChg chg="add mod">
          <ac:chgData name="Ellsworth, Tricia" userId="01d6a956-2361-406b-8257-931c99b3a1b5" providerId="ADAL" clId="{2D53BBBB-468C-4CAF-8A99-DCD8FACB56DC}" dt="2025-05-29T15:11:40.017" v="1638"/>
          <ac:picMkLst>
            <pc:docMk/>
            <pc:sldMk cId="2797642428" sldId="281"/>
            <ac:picMk id="4" creationId="{9AD133E1-E99F-0783-6883-A85502BE0561}"/>
          </ac:picMkLst>
        </pc:picChg>
      </pc:sldChg>
      <pc:sldChg chg="addSp modSp new mod modAnim">
        <pc:chgData name="Ellsworth, Tricia" userId="01d6a956-2361-406b-8257-931c99b3a1b5" providerId="ADAL" clId="{2D53BBBB-468C-4CAF-8A99-DCD8FACB56DC}" dt="2025-05-29T15:11:40.820" v="1639"/>
        <pc:sldMkLst>
          <pc:docMk/>
          <pc:sldMk cId="1861527058" sldId="282"/>
        </pc:sldMkLst>
        <pc:spChg chg="mod">
          <ac:chgData name="Ellsworth, Tricia" userId="01d6a956-2361-406b-8257-931c99b3a1b5" providerId="ADAL" clId="{2D53BBBB-468C-4CAF-8A99-DCD8FACB56DC}" dt="2025-05-29T15:05:20.362" v="1552" actId="14100"/>
          <ac:spMkLst>
            <pc:docMk/>
            <pc:sldMk cId="1861527058" sldId="282"/>
            <ac:spMk id="2" creationId="{7E497905-5919-4E23-0A36-34A7CB67C44F}"/>
          </ac:spMkLst>
        </pc:spChg>
        <pc:spChg chg="mod">
          <ac:chgData name="Ellsworth, Tricia" userId="01d6a956-2361-406b-8257-931c99b3a1b5" providerId="ADAL" clId="{2D53BBBB-468C-4CAF-8A99-DCD8FACB56DC}" dt="2025-05-29T14:58:13.393" v="1023" actId="1076"/>
          <ac:spMkLst>
            <pc:docMk/>
            <pc:sldMk cId="1861527058" sldId="282"/>
            <ac:spMk id="3" creationId="{FEB93E29-3596-B307-4B49-1B296784F2DE}"/>
          </ac:spMkLst>
        </pc:spChg>
        <pc:picChg chg="add mod">
          <ac:chgData name="Ellsworth, Tricia" userId="01d6a956-2361-406b-8257-931c99b3a1b5" providerId="ADAL" clId="{2D53BBBB-468C-4CAF-8A99-DCD8FACB56DC}" dt="2025-05-29T15:11:40.820" v="1639"/>
          <ac:picMkLst>
            <pc:docMk/>
            <pc:sldMk cId="1861527058" sldId="282"/>
            <ac:picMk id="4" creationId="{64692ED2-6C2A-8831-17C4-F4336144DCDF}"/>
          </ac:picMkLst>
        </pc:picChg>
      </pc:sldChg>
      <pc:sldChg chg="addSp modSp new mod modAnim">
        <pc:chgData name="Ellsworth, Tricia" userId="01d6a956-2361-406b-8257-931c99b3a1b5" providerId="ADAL" clId="{2D53BBBB-468C-4CAF-8A99-DCD8FACB56DC}" dt="2025-05-29T15:11:41.597" v="1640"/>
        <pc:sldMkLst>
          <pc:docMk/>
          <pc:sldMk cId="162740965" sldId="283"/>
        </pc:sldMkLst>
        <pc:spChg chg="mod">
          <ac:chgData name="Ellsworth, Tricia" userId="01d6a956-2361-406b-8257-931c99b3a1b5" providerId="ADAL" clId="{2D53BBBB-468C-4CAF-8A99-DCD8FACB56DC}" dt="2025-05-29T15:05:30.383" v="1554" actId="14100"/>
          <ac:spMkLst>
            <pc:docMk/>
            <pc:sldMk cId="162740965" sldId="283"/>
            <ac:spMk id="2" creationId="{8BA97408-BE63-7605-D41D-1AB66E6D3DFA}"/>
          </ac:spMkLst>
        </pc:spChg>
        <pc:spChg chg="mod">
          <ac:chgData name="Ellsworth, Tricia" userId="01d6a956-2361-406b-8257-931c99b3a1b5" providerId="ADAL" clId="{2D53BBBB-468C-4CAF-8A99-DCD8FACB56DC}" dt="2025-05-29T14:57:28.456" v="998"/>
          <ac:spMkLst>
            <pc:docMk/>
            <pc:sldMk cId="162740965" sldId="283"/>
            <ac:spMk id="3" creationId="{67923E6D-2610-0500-1389-9B46AEA0D846}"/>
          </ac:spMkLst>
        </pc:spChg>
        <pc:picChg chg="add mod">
          <ac:chgData name="Ellsworth, Tricia" userId="01d6a956-2361-406b-8257-931c99b3a1b5" providerId="ADAL" clId="{2D53BBBB-468C-4CAF-8A99-DCD8FACB56DC}" dt="2025-05-29T15:11:41.597" v="1640"/>
          <ac:picMkLst>
            <pc:docMk/>
            <pc:sldMk cId="162740965" sldId="283"/>
            <ac:picMk id="4" creationId="{10B228E4-C88E-4C5B-DEF6-737F4D9240F6}"/>
          </ac:picMkLst>
        </pc:picChg>
      </pc:sldChg>
      <pc:sldMasterChg chg="modSldLayout">
        <pc:chgData name="Ellsworth, Tricia" userId="01d6a956-2361-406b-8257-931c99b3a1b5" providerId="ADAL" clId="{2D53BBBB-468C-4CAF-8A99-DCD8FACB56DC}" dt="2025-05-29T14:57:15.044" v="982"/>
        <pc:sldMasterMkLst>
          <pc:docMk/>
          <pc:sldMasterMk cId="1687063626" sldId="2147483689"/>
        </pc:sldMasterMkLst>
        <pc:sldLayoutChg chg="delSp">
          <pc:chgData name="Ellsworth, Tricia" userId="01d6a956-2361-406b-8257-931c99b3a1b5" providerId="ADAL" clId="{2D53BBBB-468C-4CAF-8A99-DCD8FACB56DC}" dt="2025-05-29T14:57:15.044" v="982"/>
          <pc:sldLayoutMkLst>
            <pc:docMk/>
            <pc:sldMasterMk cId="1687063626" sldId="2147483689"/>
            <pc:sldLayoutMk cId="536094640" sldId="2147483707"/>
          </pc:sldLayoutMkLst>
          <pc:spChg chg="del">
            <ac:chgData name="Ellsworth, Tricia" userId="01d6a956-2361-406b-8257-931c99b3a1b5" providerId="ADAL" clId="{2D53BBBB-468C-4CAF-8A99-DCD8FACB56DC}" dt="2025-05-29T14:57:15.044" v="982"/>
            <ac:spMkLst>
              <pc:docMk/>
              <pc:sldMasterMk cId="1687063626" sldId="2147483689"/>
              <pc:sldLayoutMk cId="536094640" sldId="2147483707"/>
              <ac:spMk id="8" creationId="{00000000-0000-0000-0000-000000000000}"/>
            </ac:spMkLst>
          </pc:spChg>
        </pc:sldLayoutChg>
      </pc:sldMasterChg>
      <pc:sldMasterChg chg="modSp">
        <pc:chgData name="Ellsworth, Tricia" userId="01d6a956-2361-406b-8257-931c99b3a1b5" providerId="ADAL" clId="{2D53BBBB-468C-4CAF-8A99-DCD8FACB56DC}" dt="2025-05-29T15:04:04.588" v="1513" actId="403"/>
        <pc:sldMasterMkLst>
          <pc:docMk/>
          <pc:sldMasterMk cId="2497282906" sldId="2147483774"/>
        </pc:sldMasterMkLst>
        <pc:spChg chg="mod">
          <ac:chgData name="Ellsworth, Tricia" userId="01d6a956-2361-406b-8257-931c99b3a1b5" providerId="ADAL" clId="{2D53BBBB-468C-4CAF-8A99-DCD8FACB56DC}" dt="2025-05-29T15:04:00.580" v="1508" actId="2711"/>
          <ac:spMkLst>
            <pc:docMk/>
            <pc:sldMasterMk cId="2497282906" sldId="2147483774"/>
            <ac:spMk id="2" creationId="{00000000-0000-0000-0000-000000000000}"/>
          </ac:spMkLst>
        </pc:spChg>
        <pc:spChg chg="mod">
          <ac:chgData name="Ellsworth, Tricia" userId="01d6a956-2361-406b-8257-931c99b3a1b5" providerId="ADAL" clId="{2D53BBBB-468C-4CAF-8A99-DCD8FACB56DC}" dt="2025-05-29T15:04:04.588" v="1513" actId="403"/>
          <ac:spMkLst>
            <pc:docMk/>
            <pc:sldMasterMk cId="2497282906" sldId="2147483774"/>
            <ac:spMk id="3" creationId="{00000000-0000-0000-0000-000000000000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31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2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0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56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9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8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0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8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0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74F3BF2-5B1F-4CFA-A77D-0DF5F4101A9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57C990F-CC28-421B-B79D-C51EBC801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8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3200" kern="1200">
          <a:solidFill>
            <a:schemeClr val="accent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3200" kern="1200">
          <a:solidFill>
            <a:schemeClr val="accent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800" kern="1200">
          <a:solidFill>
            <a:schemeClr val="accent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2C8D3CA-70FE-22D9-B0BE-9108C2ADD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871" y="2158914"/>
            <a:ext cx="11579381" cy="2926080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Ch. 4 - Market Research</a:t>
            </a:r>
            <a:br>
              <a:rPr lang="en-US" b="0" dirty="0"/>
            </a:br>
            <a:br>
              <a:rPr lang="en-US" b="0" dirty="0"/>
            </a:br>
            <a:r>
              <a:rPr lang="en-US" b="0" dirty="0"/>
              <a:t>Test Review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072CFF-97F4-9E2E-4C3C-75357C137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>
              <a:buNone/>
            </a:pPr>
            <a:endParaRPr lang="en-US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23332C-59F5-8A8E-6615-74BDCEC5B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311" y="561975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74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F93B-DE62-A1DF-4F2E-42182FD4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299" y="464744"/>
            <a:ext cx="10629221" cy="1356360"/>
          </a:xfrm>
        </p:spPr>
        <p:txBody>
          <a:bodyPr>
            <a:normAutofit/>
          </a:bodyPr>
          <a:lstStyle/>
          <a:p>
            <a:pPr marL="342900" marR="0" lvl="0" indent="-342900"/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Give me 2 examples of primary data sources.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</a:b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-What is a negative aspect of primary data sources?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F4C65-5AAB-B03F-3F6B-488182E7C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612" y="1984972"/>
            <a:ext cx="9872871" cy="4038600"/>
          </a:xfrm>
        </p:spPr>
        <p:txBody>
          <a:bodyPr>
            <a:normAutofit fontScale="92500"/>
          </a:bodyPr>
          <a:lstStyle/>
          <a:p>
            <a:r>
              <a:rPr lang="en-US" dirty="0"/>
              <a:t>Surveys </a:t>
            </a:r>
          </a:p>
          <a:p>
            <a:r>
              <a:rPr lang="en-US" dirty="0"/>
              <a:t>Focus groups</a:t>
            </a:r>
          </a:p>
          <a:p>
            <a:r>
              <a:rPr lang="en-US" dirty="0"/>
              <a:t>In person surveys</a:t>
            </a:r>
          </a:p>
          <a:p>
            <a:r>
              <a:rPr lang="en-US" dirty="0"/>
              <a:t>Observations</a:t>
            </a:r>
          </a:p>
          <a:p>
            <a:r>
              <a:rPr lang="en-US" dirty="0"/>
              <a:t>Field trials</a:t>
            </a:r>
          </a:p>
          <a:p>
            <a:endParaRPr lang="en-US" dirty="0"/>
          </a:p>
          <a:p>
            <a:r>
              <a:rPr lang="en-US" dirty="0"/>
              <a:t>Unfortunately, they are very expensive and time consuming.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5507F3-75E2-5AC1-53C1-775011D0A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7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A619-9EA9-735F-C74A-6D010A47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40" y="374210"/>
            <a:ext cx="10565847" cy="1356360"/>
          </a:xfrm>
        </p:spPr>
        <p:txBody>
          <a:bodyPr>
            <a:normAutofit/>
          </a:bodyPr>
          <a:lstStyle/>
          <a:p>
            <a:pPr marL="342900" marR="0" lvl="0" indent="-342900"/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Give 2 examples of secondary data sources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</a:br>
            <a:r>
              <a:rPr lang="en-US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-What is a negative aspect of secondary data sources?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AD3EB-518F-41B8-BE7A-71DEF5CB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10934323" cy="4038600"/>
          </a:xfrm>
        </p:spPr>
        <p:txBody>
          <a:bodyPr>
            <a:normAutofit/>
          </a:bodyPr>
          <a:lstStyle/>
          <a:p>
            <a:r>
              <a:rPr lang="en-US" dirty="0"/>
              <a:t>Websites</a:t>
            </a:r>
          </a:p>
          <a:p>
            <a:r>
              <a:rPr lang="en-US" dirty="0"/>
              <a:t>Printed industry publications</a:t>
            </a:r>
          </a:p>
          <a:p>
            <a:r>
              <a:rPr lang="en-US" dirty="0"/>
              <a:t>Industry information databases such as </a:t>
            </a:r>
          </a:p>
          <a:p>
            <a:pPr lvl="1"/>
            <a:r>
              <a:rPr lang="en-US" dirty="0"/>
              <a:t>USA SBA, the US Sensus, IBIS World, Reference USA, </a:t>
            </a:r>
            <a:r>
              <a:rPr lang="en-US" dirty="0" err="1"/>
              <a:t>Bizminer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Unfortunately, they don’t meet the specific needs of a business.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86765F-D442-3905-9EC7-5E43A6395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4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88AC-137C-C989-AF42-0AB77F15C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006" y="591493"/>
            <a:ext cx="9875520" cy="1356360"/>
          </a:xfrm>
        </p:spPr>
        <p:txBody>
          <a:bodyPr>
            <a:normAutofit/>
          </a:bodyPr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6 Steps to the Decision-Making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D05E2-D811-946A-26A0-833DAE759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	Identify the Problem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	Determine a Research Approach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	Design the Research Instrument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4.	Collect Data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5.	Analyze Results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6.	Communicate Results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5348F5-5D59-1AB9-EE88-751AB58DD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AC8B0-17ED-30F4-6260-E322F6FC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632" y="636760"/>
            <a:ext cx="9875520" cy="1356360"/>
          </a:xfrm>
        </p:spPr>
        <p:txBody>
          <a:bodyPr/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SWOT Analysis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B7E5-9216-C41F-FFB2-5F68B3AA9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trength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</a:t>
            </a: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eakness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pportunity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hreat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637F29-14FF-29BB-A972-64DB888B8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18" y="600546"/>
            <a:ext cx="9875520" cy="1356360"/>
          </a:xfrm>
        </p:spPr>
        <p:txBody>
          <a:bodyPr/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behavioral segmentation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Divides customers into groups based on how they engage with a product customer profile; a report that portrays details about a typical customer.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535FC0-E2E9-E9F7-8625-006ACD081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01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097" y="701040"/>
            <a:ext cx="9875520" cy="1356360"/>
          </a:xfrm>
        </p:spPr>
        <p:txBody>
          <a:bodyPr/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customer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report portraying details about a typical customer.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43645-96F8-208E-855D-E8EC95153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18" y="591493"/>
            <a:ext cx="9875520" cy="1356360"/>
          </a:xfrm>
        </p:spPr>
        <p:txBody>
          <a:bodyPr/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demographic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division of a market using statistical data, including housing, age, education, ethnicity, gender, occupation, marital status, and other characteristics.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38C377-ED76-3EBE-1056-3B14AF211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9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685" y="701040"/>
            <a:ext cx="9875520" cy="1356360"/>
          </a:xfrm>
        </p:spPr>
        <p:txBody>
          <a:bodyPr>
            <a:normAutofit/>
          </a:bodyPr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geographic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Businesses study the unique needs and wants of people in geographic areas to create and market products to meet consumer demands.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0ADCF1-F5D1-DB1B-133A-247527F83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4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883" y="636760"/>
            <a:ext cx="9875520" cy="1356360"/>
          </a:xfrm>
        </p:spPr>
        <p:txBody>
          <a:bodyPr/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or technique of promoting, selling and distributing a product or service.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576D3A-5DE4-CDAE-08A3-47A00932A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2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E8FD5-33E6-BE6E-B2A1-5DE9D523C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EA37-1125-DD00-4AA6-1786F40A6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830" y="582440"/>
            <a:ext cx="9875520" cy="1356360"/>
          </a:xfrm>
        </p:spPr>
        <p:txBody>
          <a:bodyPr>
            <a:normAutofit/>
          </a:bodyPr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marketing concept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F8B79-86E5-A8DA-01BB-6A3CA2D84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A method of selling that involves analyzing customer wants and needs and aiming to fulfill them.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745677-8FA3-A8A8-F219-81CD96142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5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C2F85-4C51-8D0C-EC25-718DED55B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780" y="609600"/>
            <a:ext cx="10547740" cy="1356360"/>
          </a:xfrm>
        </p:spPr>
        <p:txBody>
          <a:bodyPr/>
          <a:lstStyle/>
          <a:p>
            <a:r>
              <a:rPr lang="en-US" dirty="0"/>
              <a:t>Which of the following is NOT a source of primary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2C84B-3F16-5302-F5D7-F3C0DD173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Social networks</a:t>
            </a:r>
          </a:p>
          <a:p>
            <a:r>
              <a:rPr lang="en-US" dirty="0"/>
              <a:t>Surveys</a:t>
            </a:r>
          </a:p>
          <a:p>
            <a:r>
              <a:rPr lang="en-US" dirty="0"/>
              <a:t>In-person interviews</a:t>
            </a:r>
          </a:p>
          <a:p>
            <a:r>
              <a:rPr lang="en-US" dirty="0"/>
              <a:t>Observations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7208AA-B25D-1A5A-C40D-91779B692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2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F486E-0984-416C-D6F5-396340623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B4E8D-9DAC-C64C-C5D4-A47343CE0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631" y="600546"/>
            <a:ext cx="9875520" cy="1356360"/>
          </a:xfrm>
        </p:spPr>
        <p:txBody>
          <a:bodyPr>
            <a:normAutofit/>
          </a:bodyPr>
          <a:lstStyle/>
          <a:p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</a:rPr>
              <a:t>marketing identification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66B4A-6C1E-D95B-214B-0FF391CD2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method of choosing a target market.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0999F9-C4B0-273C-6B10-4BF21B775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6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DBC09-E35A-9370-FE23-C0C93B04D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348DB-7913-1286-1D79-C98D8DA46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632" y="582439"/>
            <a:ext cx="9875520" cy="1356360"/>
          </a:xfrm>
        </p:spPr>
        <p:txBody>
          <a:bodyPr>
            <a:normAutofit/>
          </a:bodyPr>
          <a:lstStyle/>
          <a:p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</a:rPr>
              <a:t>market segmentation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B80FE-18B9-EE62-124F-4E5CA64CC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of narrowing a market into small, specific groups.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4A9A6C-4F3D-06EA-2E23-B71B207CB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54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5FA94-A687-4619-BAB6-B628023F1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89307-7063-6E68-E2B8-B24D8C04B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563" y="573386"/>
            <a:ext cx="9875520" cy="1356360"/>
          </a:xfrm>
        </p:spPr>
        <p:txBody>
          <a:bodyPr>
            <a:normAutofit/>
          </a:bodyPr>
          <a:lstStyle/>
          <a:p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</a:rPr>
              <a:t>market share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E58FB-FBE0-9F9F-0ED5-06CE19B3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percentage of the market for a product or service that a company supplies.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96435A-A0D8-7562-7260-2DBD37628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20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4C48DE-BC45-1F6C-D14E-D23444A84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91367-F383-77CC-6CF5-E5E2B52E1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37" y="482852"/>
            <a:ext cx="9875520" cy="1356360"/>
          </a:xfrm>
        </p:spPr>
        <p:txBody>
          <a:bodyPr>
            <a:normAutofit/>
          </a:bodyPr>
          <a:lstStyle/>
          <a:p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</a:rPr>
              <a:t>psychographic segmentation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86AE-2368-53D7-536F-9CC9F9D9F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A method of selling that involves analyzing customer wants and needs and aiming to fulfill them.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911781-C386-2436-C47A-308DC8A0D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1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337880-1FAC-4325-B06D-02141F819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E041-D176-2DB0-77A2-577D8723D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829" y="627707"/>
            <a:ext cx="9875520" cy="1356360"/>
          </a:xfrm>
        </p:spPr>
        <p:txBody>
          <a:bodyPr>
            <a:normAutofit/>
          </a:bodyPr>
          <a:lstStyle/>
          <a:p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</a:rPr>
              <a:t>SWOT analysis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55BC8-B9F3-6308-8638-5C6B2AC20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way for a business to evaluate how well it can meet the challenges of a new product or project.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383215-177A-3C64-C22B-05E0F2568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63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18" y="609600"/>
            <a:ext cx="9875520" cy="1356360"/>
          </a:xfrm>
        </p:spPr>
        <p:txBody>
          <a:bodyPr>
            <a:normAutofit/>
          </a:bodyPr>
          <a:lstStyle/>
          <a:p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</a:rPr>
              <a:t>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specific group of people a business focuses on selling their product to.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9781B9-A6BD-60B2-5E12-53BD5F902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1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3B5E-D72D-3B41-B79E-2B3320CE1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796" y="609600"/>
            <a:ext cx="10375724" cy="1356360"/>
          </a:xfrm>
        </p:spPr>
        <p:txBody>
          <a:bodyPr>
            <a:normAutofit/>
          </a:bodyPr>
          <a:lstStyle/>
          <a:p>
            <a:r>
              <a:rPr lang="en-US" dirty="0"/>
              <a:t>Which of the following is considered a source of secondary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A024A-BB2F-1241-1A4F-67BEB7140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Surveys</a:t>
            </a:r>
          </a:p>
          <a:p>
            <a:r>
              <a:rPr lang="en-US" b="1" dirty="0"/>
              <a:t>Industry databases</a:t>
            </a:r>
          </a:p>
          <a:p>
            <a:r>
              <a:rPr lang="en-US" dirty="0"/>
              <a:t>Field tests</a:t>
            </a:r>
          </a:p>
          <a:p>
            <a:r>
              <a:rPr lang="en-US" dirty="0"/>
              <a:t>Experiments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E5B322-0D89-D4D4-958F-6B8404DB6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90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9119-42D4-0C7C-0BFB-69D9DDB9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94" y="609600"/>
            <a:ext cx="10511526" cy="1356360"/>
          </a:xfrm>
        </p:spPr>
        <p:txBody>
          <a:bodyPr/>
          <a:lstStyle/>
          <a:p>
            <a:r>
              <a:rPr lang="en-US" dirty="0"/>
              <a:t>Which is NOT representative of a demographic segmentation?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48463-B998-F5FD-475D-89BE3997B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Housing</a:t>
            </a:r>
          </a:p>
          <a:p>
            <a:r>
              <a:rPr lang="en-US" dirty="0"/>
              <a:t>Marital status</a:t>
            </a:r>
          </a:p>
          <a:p>
            <a:r>
              <a:rPr lang="en-US" dirty="0"/>
              <a:t>Age</a:t>
            </a:r>
          </a:p>
          <a:p>
            <a:r>
              <a:rPr lang="en-US" b="1" dirty="0"/>
              <a:t>Consumer trends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D133E1-E99F-0783-6883-A85502BE0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64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7905-5919-4E23-0A36-34A7CB67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796" y="609600"/>
            <a:ext cx="10375724" cy="1356360"/>
          </a:xfrm>
        </p:spPr>
        <p:txBody>
          <a:bodyPr/>
          <a:lstStyle/>
          <a:p>
            <a:r>
              <a:rPr lang="en-US" dirty="0"/>
              <a:t>Which of the following is NOT included in a SWOT analysis?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93E29-3596-B307-4B49-1B296784F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87" y="2283736"/>
            <a:ext cx="9872871" cy="4038600"/>
          </a:xfrm>
        </p:spPr>
        <p:txBody>
          <a:bodyPr/>
          <a:lstStyle/>
          <a:p>
            <a:r>
              <a:rPr lang="en-US" b="1" dirty="0"/>
              <a:t>Products</a:t>
            </a:r>
          </a:p>
          <a:p>
            <a:r>
              <a:rPr lang="en-US" dirty="0"/>
              <a:t>Strengths</a:t>
            </a:r>
          </a:p>
          <a:p>
            <a:r>
              <a:rPr lang="en-US" dirty="0"/>
              <a:t>Opportunities</a:t>
            </a:r>
          </a:p>
          <a:p>
            <a:r>
              <a:rPr lang="en-US" dirty="0"/>
              <a:t>Threats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692ED2-6C2A-8831-17C4-F4336144D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2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7408-BE63-7605-D41D-1AB66E6D3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834" y="609600"/>
            <a:ext cx="10538686" cy="1356360"/>
          </a:xfrm>
        </p:spPr>
        <p:txBody>
          <a:bodyPr>
            <a:normAutofit/>
          </a:bodyPr>
          <a:lstStyle/>
          <a:p>
            <a:r>
              <a:rPr lang="en-US" dirty="0"/>
              <a:t>Which of the following terms represent “getting a bigger piece of the pie?”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23E6D-2610-0500-1389-9B46AEA0D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 demographic</a:t>
            </a:r>
          </a:p>
          <a:p>
            <a:r>
              <a:rPr lang="en-US" dirty="0"/>
              <a:t>Market trends</a:t>
            </a:r>
          </a:p>
          <a:p>
            <a:r>
              <a:rPr lang="en-US" b="1" dirty="0"/>
              <a:t>Market share</a:t>
            </a:r>
          </a:p>
          <a:p>
            <a:r>
              <a:rPr lang="en-US" dirty="0"/>
              <a:t>Market segmentation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B228E4-C88E-4C5B-DEF6-737F4D924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4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B9CA8-9CAC-186B-0EE8-F4EEFFBC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894" y="413593"/>
            <a:ext cx="11353800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List the 4 Types of Market Segmentation </a:t>
            </a:r>
            <a:br>
              <a:rPr lang="en-US" sz="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</a:br>
            <a:r>
              <a:rPr lang="en-US" sz="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&amp; give examples of each 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19EA7-8AF0-2741-917F-A40DFD801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72" y="1525510"/>
            <a:ext cx="10515600" cy="5088047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Geographic Segmentation</a:t>
            </a:r>
          </a:p>
          <a:p>
            <a:pPr marL="800100" lvl="1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2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Businesses study the unique needs and wants of people in geographic areas to create and market products to meet consumer demands.</a:t>
            </a:r>
            <a:endParaRPr lang="en-US" sz="22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Demographic Segmentation</a:t>
            </a:r>
            <a:r>
              <a:rPr lang="en-US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2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2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division of a market using statistical data, including housing, age, education, ethnicity, gender, occupation, marital status, and other characteristics.</a:t>
            </a:r>
          </a:p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Psychographic Segmentation</a:t>
            </a:r>
          </a:p>
          <a:p>
            <a:pPr marL="800100" lvl="1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2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lifestyle analysis of customer values, attitudes, and preferences.</a:t>
            </a:r>
          </a:p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Behavioral Segmentation</a:t>
            </a:r>
          </a:p>
          <a:p>
            <a:pPr marL="800100" lvl="1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2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Divides customers into groups based on how they engage with a product customer profile; a report that portrays details about a typical customer.</a:t>
            </a:r>
          </a:p>
          <a:p>
            <a:pPr marL="800100" lvl="1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endParaRPr lang="en-US" sz="2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31D12A-A800-A883-FF1D-F3D3381C1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4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A4D22-026D-3CB4-9DEA-35FAAFDFD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85" y="609600"/>
            <a:ext cx="10665435" cy="1356360"/>
          </a:xfrm>
        </p:spPr>
        <p:txBody>
          <a:bodyPr>
            <a:normAutofit/>
          </a:bodyPr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Which type of data sources are already created and can be found online?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F18AA-AD96-AF6C-52E3-E0B90B2B3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372008"/>
            <a:ext cx="9872871" cy="3723992"/>
          </a:xfrm>
        </p:spPr>
        <p:txBody>
          <a:bodyPr/>
          <a:lstStyle/>
          <a:p>
            <a:r>
              <a:rPr lang="en-US" dirty="0"/>
              <a:t>Secondary data sources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3471F2-DF41-04A4-62C0-3F55EF898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9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F3A61-582A-47F1-C6B4-7F0C92039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41" y="609600"/>
            <a:ext cx="10520579" cy="1356360"/>
          </a:xfrm>
        </p:spPr>
        <p:txBody>
          <a:bodyPr>
            <a:normAutofit/>
          </a:bodyPr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Which type of data sources are specifically created by a business to meet a specific need?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8814C-D926-1181-9CC4-B08588196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data sources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1ADAA-977D-ADB3-1DBD-341D40FF2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27" y="5848539"/>
            <a:ext cx="984963" cy="7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61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81</TotalTime>
  <Words>615</Words>
  <Application>Microsoft Office PowerPoint</Application>
  <PresentationFormat>Widescreen</PresentationFormat>
  <Paragraphs>91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Aptos</vt:lpstr>
      <vt:lpstr>Corbel</vt:lpstr>
      <vt:lpstr>Symbol</vt:lpstr>
      <vt:lpstr>Times New Roman</vt:lpstr>
      <vt:lpstr>Basis</vt:lpstr>
      <vt:lpstr>Ch. 4 - Market Research  Test Review</vt:lpstr>
      <vt:lpstr>Which of the following is NOT a source of primary data?</vt:lpstr>
      <vt:lpstr>Which of the following is considered a source of secondary data?</vt:lpstr>
      <vt:lpstr>Which is NOT representative of a demographic segmentation?</vt:lpstr>
      <vt:lpstr>Which of the following is NOT included in a SWOT analysis?</vt:lpstr>
      <vt:lpstr>Which of the following terms represent “getting a bigger piece of the pie?”</vt:lpstr>
      <vt:lpstr>List the 4 Types of Market Segmentation  &amp; give examples of each  </vt:lpstr>
      <vt:lpstr>Which type of data sources are already created and can be found online? </vt:lpstr>
      <vt:lpstr>Which type of data sources are specifically created by a business to meet a specific need?</vt:lpstr>
      <vt:lpstr>Give me 2 examples of primary data sources. -What is a negative aspect of primary data sources?</vt:lpstr>
      <vt:lpstr>Give 2 examples of secondary data sources -What is a negative aspect of secondary data sources?</vt:lpstr>
      <vt:lpstr>6 Steps to the Decision-Making Process</vt:lpstr>
      <vt:lpstr>SWOT Analysis </vt:lpstr>
      <vt:lpstr>behavioral segmentation </vt:lpstr>
      <vt:lpstr>customer profile</vt:lpstr>
      <vt:lpstr>demographic segmentation</vt:lpstr>
      <vt:lpstr>geographic segmentation</vt:lpstr>
      <vt:lpstr>marketing</vt:lpstr>
      <vt:lpstr>marketing concept </vt:lpstr>
      <vt:lpstr>marketing identification</vt:lpstr>
      <vt:lpstr>market segmentation </vt:lpstr>
      <vt:lpstr>market share </vt:lpstr>
      <vt:lpstr>psychographic segmentation</vt:lpstr>
      <vt:lpstr>SWOT analysis </vt:lpstr>
      <vt:lpstr>target market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Ellsworth, Tricia</dc:creator>
  <cp:lastModifiedBy>Ellsworth, Tricia</cp:lastModifiedBy>
  <cp:revision>1</cp:revision>
  <dcterms:created xsi:type="dcterms:W3CDTF">2025-05-29T12:50:16Z</dcterms:created>
  <dcterms:modified xsi:type="dcterms:W3CDTF">2025-05-29T15:12:05Z</dcterms:modified>
</cp:coreProperties>
</file>